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8" autoAdjust="0"/>
    <p:restoredTop sz="89219" autoAdjust="0"/>
  </p:normalViewPr>
  <p:slideViewPr>
    <p:cSldViewPr>
      <p:cViewPr>
        <p:scale>
          <a:sx n="100" d="100"/>
          <a:sy n="100" d="100"/>
        </p:scale>
        <p:origin x="1272" y="3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2.jpeg"/><Relationship Id="rId4" Type="http://schemas.openxmlformats.org/officeDocument/2006/relationships/image" Target="../media/image7.jpe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2" Type="http://schemas.openxmlformats.org/officeDocument/2006/relationships/hyperlink" Target="http://kangax.github.io/compat-table/es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traceur-compiler" TargetMode="External"/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本质上，这种写法属于“模式匹配”，只要等号两边的模式相同，左边的变量就会被赋予对应的值</a:t>
            </a:r>
            <a:endParaRPr lang="en-US" altLang="zh-CN" dirty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/>
              <a:t>undefined</a:t>
            </a:r>
          </a:p>
          <a:p>
            <a:r>
              <a:rPr lang="zh-CN" altLang="en-US" dirty="0"/>
              <a:t>如果等号的右边不是数组（或者严格地说，不是可遍历的结构），那么将会报错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解构赋值允许指定默认值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对象的解构与数组有一个重要的不同</a:t>
            </a:r>
            <a:endParaRPr lang="en-US" altLang="zh-CN" dirty="0"/>
          </a:p>
          <a:p>
            <a:pPr lvl="1"/>
            <a:r>
              <a:rPr lang="zh-CN" altLang="en-US" dirty="0"/>
              <a:t>数组的元素是按次序排列的，变量的取值由它的位置决定；</a:t>
            </a:r>
            <a:endParaRPr lang="en-US" altLang="zh-CN" dirty="0"/>
          </a:p>
          <a:p>
            <a:pPr lvl="1"/>
            <a:r>
              <a:rPr lang="zh-CN" altLang="en-US" dirty="0"/>
              <a:t>对象的属性没有次序，变量必须与属性同名，才能取到正确的值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如果对象名称与变量名称不同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字符串也可以解构赋值。此时，字符串被转换成了一个类似数组的对象</a:t>
            </a:r>
            <a:endParaRPr lang="en-US" altLang="zh-CN" dirty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解构赋值时，如果等号右边是数值和布尔值，则会先转为对象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函数的参数也可以使用解构赋值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/>
          </a:p>
          <a:p>
            <a:pPr lvl="1"/>
            <a:r>
              <a:rPr lang="zh-CN" altLang="en-US" dirty="0"/>
              <a:t>解构赋值可以方便地将一组参数与变量名对应起来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输入模块的指定方法</a:t>
            </a:r>
            <a:endParaRPr kumimoji="1" lang="en-US" altLang="zh-CN" dirty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/>
              <a:t>码点。但是，这种表示法只限于码点在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之间的字符。超出这个范围的字符，必须用两个双字节的形式表示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会认为它们是两个字符</a:t>
            </a:r>
            <a:endParaRPr lang="en-US" altLang="zh-CN" sz="2800" dirty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方法是测试一个字符由两个字节还是由四个字节组成的最简单方法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for</a:t>
            </a:r>
            <a:r>
              <a:rPr kumimoji="1" lang="mr-IN" altLang="zh-CN" dirty="0"/>
              <a:t>…</a:t>
            </a:r>
            <a:r>
              <a:rPr kumimoji="1" lang="en-US" altLang="zh-CN" dirty="0"/>
              <a:t>of</a:t>
            </a:r>
            <a:r>
              <a:rPr kumimoji="1" lang="zh-CN" altLang="en-US" dirty="0"/>
              <a:t>遍历，可以正确识别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为字符串添加了遍历器接口，使得字符串可以被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...of</a:t>
            </a:r>
            <a:r>
              <a:rPr lang="zh-CN" altLang="en-US" dirty="0"/>
              <a:t>循环遍历，并支持</a:t>
            </a:r>
            <a:r>
              <a:rPr lang="en-US" altLang="zh-CN" dirty="0"/>
              <a:t>32</a:t>
            </a:r>
            <a:r>
              <a:rPr lang="zh-CN" altLang="en-US" dirty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：返回布尔值，表示是否找到了参数字符串</a:t>
            </a:r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：返回布尔值，表示参数字符串是否在源字符串的头部</a:t>
            </a:r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：返回布尔值，表示参数字符串是否在源字符串的尾部</a:t>
            </a:r>
            <a:endParaRPr kumimoji="1" lang="en-US" altLang="zh-CN" sz="2800" dirty="0"/>
          </a:p>
          <a:p>
            <a:r>
              <a:rPr lang="zh-CN" altLang="en-US" sz="2800" dirty="0"/>
              <a:t>这三个方法都支持</a:t>
            </a:r>
            <a:br>
              <a:rPr lang="en-US" altLang="zh-CN" sz="2800" dirty="0"/>
            </a:br>
            <a:r>
              <a:rPr lang="zh-CN" altLang="en-US" sz="2800" dirty="0"/>
              <a:t>第二个参数，表示</a:t>
            </a:r>
            <a:br>
              <a:rPr lang="en-US" altLang="zh-CN" sz="2800" dirty="0"/>
            </a:br>
            <a:r>
              <a:rPr lang="zh-CN" altLang="en-US" sz="2800" dirty="0"/>
              <a:t>开始搜索的位置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 lvl="1"/>
            <a:r>
              <a:rPr lang="zh-CN" altLang="en-US" dirty="0"/>
              <a:t>参数如果是小数，会被取整</a:t>
            </a:r>
            <a:endParaRPr lang="en-US" altLang="zh-CN" dirty="0"/>
          </a:p>
          <a:p>
            <a:pPr lvl="1"/>
            <a:r>
              <a:rPr lang="zh-CN" altLang="en-US" dirty="0"/>
              <a:t>如果参数是负数或者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，会报错</a:t>
            </a:r>
            <a:endParaRPr lang="en-US" altLang="zh-CN" dirty="0"/>
          </a:p>
          <a:p>
            <a:pPr lvl="1"/>
            <a:r>
              <a:rPr kumimoji="1" lang="zh-CN" altLang="en-US" dirty="0"/>
              <a:t>如果参数是零，则返回空字符串</a:t>
            </a:r>
            <a:r>
              <a:rPr kumimoji="1" lang="en-US" altLang="zh-CN" dirty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模板字符串（</a:t>
            </a:r>
            <a:r>
              <a:rPr lang="en-US" altLang="zh-CN" dirty="0"/>
              <a:t>template string</a:t>
            </a:r>
            <a:r>
              <a:rPr lang="zh-CN" altLang="en-US" dirty="0"/>
              <a:t>）是增强版的字符串，用反引号（</a:t>
            </a:r>
            <a:r>
              <a:rPr lang="en-US" altLang="zh-CN" dirty="0"/>
              <a:t>`</a:t>
            </a:r>
            <a:r>
              <a:rPr lang="zh-CN" altLang="en-US" dirty="0"/>
              <a:t>）标识。它可以当作普通字符串使用，也可以用来定义多行字符串，或者在字符串中嵌入变量</a:t>
            </a:r>
            <a:endParaRPr lang="en-US" altLang="zh-CN" dirty="0"/>
          </a:p>
          <a:p>
            <a:pPr lvl="1"/>
            <a:r>
              <a:rPr lang="zh-CN" altLang="en-US" dirty="0"/>
              <a:t>如果在模板字符串中需要使用反引号，则前面要用反斜杠转义</a:t>
            </a:r>
            <a:endParaRPr lang="en-US" altLang="zh-CN" dirty="0"/>
          </a:p>
          <a:p>
            <a:pPr lvl="1"/>
            <a:r>
              <a:rPr lang="zh-CN" altLang="en-US" dirty="0"/>
              <a:t>如果使用模板字符串表示多行字符串，所有的空格和缩进都会被保留在输出之中</a:t>
            </a:r>
            <a:endParaRPr lang="en-US" altLang="zh-CN" dirty="0"/>
          </a:p>
          <a:p>
            <a:pPr lvl="1"/>
            <a:r>
              <a:rPr lang="zh-CN" altLang="en-US" dirty="0"/>
              <a:t>大括号内部可以放入任意的</a:t>
            </a:r>
            <a:r>
              <a:rPr lang="en-US" altLang="zh-CN" dirty="0"/>
              <a:t>JavaScript</a:t>
            </a:r>
            <a:r>
              <a:rPr lang="zh-CN" altLang="en-US" dirty="0"/>
              <a:t>表达式，可以进行运算，以及引用对象属性</a:t>
            </a:r>
            <a:endParaRPr lang="en-US" altLang="zh-CN" dirty="0"/>
          </a:p>
          <a:p>
            <a:pPr lvl="1"/>
            <a:r>
              <a:rPr lang="zh-CN" altLang="en-US" dirty="0"/>
              <a:t>模板字符串之中还能调用函数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E89A-F3F4-46A8-92F8-5D0A749F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556792"/>
            <a:ext cx="5816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1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B8FD6-5ADD-4A08-A418-173826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6D353-68DE-457D-B1D1-B0B7DEAA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模板字符串甚至还能嵌套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836712"/>
            <a:ext cx="4762500" cy="546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4" y="3805242"/>
            <a:ext cx="2387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模板字符串的功能，不仅仅是上面这些。它可以紧跟在一个函数名后面，该函数将被调用来处理这个模板字符串。这被称为“标签模板”功能（</a:t>
            </a:r>
            <a:r>
              <a:rPr lang="en-US" altLang="zh-CN" dirty="0"/>
              <a:t>tagged template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标签模板其实不是模板，而是函数调用的一种特殊形式。“标签”指的就是函数，紧跟在后面的模板字符串就是它的参数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4437112"/>
            <a:ext cx="3962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6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如果模板字符里面有变量，就不是简单的调用了，而是会将模板字符串先处理成多个参数，再调用函数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E1570-ACBC-476A-8822-59569F13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564904"/>
            <a:ext cx="4550906" cy="40324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5DFBE3-BB4F-4290-8262-7C6ED150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509120"/>
            <a:ext cx="2133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4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A2D5-CDA4-4CF5-BB46-E7ACB1D2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B3381-C19E-410C-BFB3-7DF6C3D0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zh-CN" altLang="en-US" dirty="0"/>
              <a:t>方法，往往用来充当模板字符串的处理函数，返回一个斜杠都被转义（即斜杠前面再加一个斜杠）的字符串，对应于替换变量后的模板字符串</a:t>
            </a:r>
            <a:endParaRPr lang="en-US" altLang="zh-CN" dirty="0"/>
          </a:p>
          <a:p>
            <a:r>
              <a:rPr lang="zh-CN" altLang="en-US" dirty="0"/>
              <a:t>如果原字符串的斜杠已经转义，那么</a:t>
            </a:r>
            <a:r>
              <a:rPr lang="en-US" altLang="zh-CN" dirty="0" err="1"/>
              <a:t>String.raw</a:t>
            </a:r>
            <a:r>
              <a:rPr lang="zh-CN" altLang="en-US" dirty="0"/>
              <a:t>不会做任何处理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378315-8CAE-41FE-B1B8-BDA1CDC1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645024"/>
            <a:ext cx="3419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C5D9E4B5-58AD-40A3-BD23-245CCB1BA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E1B3489-3207-4BDB-93D7-A07989A1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正则表达式扩展</a:t>
            </a:r>
          </a:p>
        </p:txBody>
      </p:sp>
    </p:spTree>
    <p:extLst>
      <p:ext uri="{BB962C8B-B14F-4D97-AF65-F5344CB8AC3E}">
        <p14:creationId xmlns:p14="http://schemas.microsoft.com/office/powerpoint/2010/main" val="446392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1B744-82FA-44D6-B410-A651465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731CE-3E9F-4719-96A5-C9A843B9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构造函数的参数有两种情况</a:t>
            </a:r>
            <a:endParaRPr lang="en-US" altLang="zh-CN" dirty="0"/>
          </a:p>
          <a:p>
            <a:pPr lvl="1"/>
            <a:r>
              <a:rPr lang="zh-CN" altLang="en-US" dirty="0"/>
              <a:t>参数是字符串，这时第二个参数表示正则表达式的修饰符（</a:t>
            </a:r>
            <a:r>
              <a:rPr lang="en-US" altLang="zh-CN" dirty="0"/>
              <a:t>flag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18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第二种情况是，参数是一个正则表示式，这时会返回一个原有正则表达式的拷贝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/>
              <a:t>ES5</a:t>
            </a:r>
            <a:r>
              <a:rPr lang="zh-CN" altLang="en-US" dirty="0"/>
              <a:t>不允许此时使用第二个参数，添加修饰符，否则会报错</a:t>
            </a:r>
            <a:endParaRPr lang="en-US" altLang="zh-CN" dirty="0"/>
          </a:p>
          <a:p>
            <a:pPr lvl="2"/>
            <a:r>
              <a:rPr lang="en-US" altLang="zh-CN" dirty="0"/>
              <a:t>ES6</a:t>
            </a:r>
            <a:r>
              <a:rPr lang="zh-CN" altLang="en-US" dirty="0"/>
              <a:t>中如果</a:t>
            </a:r>
            <a:r>
              <a:rPr lang="en-US" altLang="zh-CN" dirty="0" err="1"/>
              <a:t>RegExp</a:t>
            </a:r>
            <a:r>
              <a:rPr lang="zh-CN" altLang="en-US" dirty="0"/>
              <a:t>构造函数第一个参数是一个正则对象，那么可以使用第二个参数指定修饰符。而且，返回的正则表达式会忽略原有的正则表达式的修饰符，只使用新指定的修饰符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39CE46-1BD4-4165-A67F-E1092B40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7048500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0D92C-2795-43D4-8E4F-9C16F251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77" y="4014497"/>
            <a:ext cx="7086600" cy="381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A4E57-8A99-4F35-A10A-CDBD6603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6091184"/>
            <a:ext cx="82010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3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1EC3C-1FB0-44E0-8097-8C9CEB46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字符串的正则方法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71C89-A583-4D57-B7D3-F4A23FF8E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字符串对象共有</a:t>
            </a:r>
            <a:r>
              <a:rPr lang="en-US" altLang="zh-CN" dirty="0"/>
              <a:t>4</a:t>
            </a:r>
            <a:r>
              <a:rPr lang="zh-CN" altLang="en-US" dirty="0"/>
              <a:t>个方法，可以使用正则表达式。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将这</a:t>
            </a:r>
            <a:r>
              <a:rPr lang="en-US" altLang="zh-CN" dirty="0"/>
              <a:t>4</a:t>
            </a:r>
            <a:r>
              <a:rPr lang="zh-CN" altLang="en-US" dirty="0"/>
              <a:t>个方法，在语言内部全部调用</a:t>
            </a:r>
            <a:r>
              <a:rPr lang="en-US" altLang="zh-CN" dirty="0" err="1"/>
              <a:t>RegExp</a:t>
            </a:r>
            <a:r>
              <a:rPr lang="zh-CN" altLang="en-US" dirty="0"/>
              <a:t>的实例方法，从而做到所有与正则相关的方法，全都定义在</a:t>
            </a:r>
            <a:r>
              <a:rPr lang="en-US" altLang="zh-CN" dirty="0" err="1"/>
              <a:t>RegExp</a:t>
            </a:r>
            <a:r>
              <a:rPr lang="zh-CN" altLang="en-US" dirty="0"/>
              <a:t>对象上</a:t>
            </a:r>
            <a:endParaRPr lang="en-US" altLang="zh-CN" dirty="0"/>
          </a:p>
          <a:p>
            <a:pPr lvl="1"/>
            <a:r>
              <a:rPr lang="en-US" altLang="zh-CN" sz="2400" dirty="0" err="1"/>
              <a:t>String.prototype.match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Symbol.match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String.prototype.replace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Symbol.replace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String.prototype.search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Symbol.search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String.prototype.split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Symbol.split</a:t>
            </a:r>
            <a:r>
              <a:rPr lang="en-US" altLang="zh-CN" sz="2400" dirty="0"/>
              <a:t>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621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DD655-E132-42BB-8695-875AE31E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29774-ADC0-475A-AF14-E94F6D04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64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EF55B29A-E34F-4159-990E-82ED64823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9ECA302-B040-4A1C-AC95-1327C0991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数值的扩展</a:t>
            </a:r>
          </a:p>
        </p:txBody>
      </p:sp>
    </p:spTree>
    <p:extLst>
      <p:ext uri="{BB962C8B-B14F-4D97-AF65-F5344CB8AC3E}">
        <p14:creationId xmlns:p14="http://schemas.microsoft.com/office/powerpoint/2010/main" val="176060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B0DCB-AF71-4D56-BE25-FC4F5C08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二进制和八进制表示法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837AA-5403-4C87-A134-B4C34FEB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进制表示</a:t>
            </a:r>
            <a:endParaRPr lang="en-US" altLang="zh-CN" dirty="0"/>
          </a:p>
          <a:p>
            <a:pPr lvl="1"/>
            <a:r>
              <a:rPr lang="zh-CN" altLang="en-US" dirty="0"/>
              <a:t>默认数值型为十进制</a:t>
            </a:r>
            <a:endParaRPr lang="en-US" altLang="zh-CN" dirty="0"/>
          </a:p>
          <a:p>
            <a:pPr lvl="1"/>
            <a:r>
              <a:rPr lang="zh-CN" altLang="en-US" dirty="0"/>
              <a:t>二进制以</a:t>
            </a:r>
            <a:r>
              <a:rPr lang="en-US" altLang="zh-CN" dirty="0"/>
              <a:t>0b</a:t>
            </a:r>
            <a:r>
              <a:rPr lang="zh-CN" altLang="en-US" dirty="0"/>
              <a:t>、</a:t>
            </a:r>
            <a:r>
              <a:rPr lang="en-US" altLang="zh-CN" dirty="0"/>
              <a:t>0B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八进制以</a:t>
            </a:r>
            <a:r>
              <a:rPr lang="en-US" altLang="zh-CN" dirty="0"/>
              <a:t>0o</a:t>
            </a:r>
            <a:r>
              <a:rPr lang="zh-CN" altLang="en-US" dirty="0"/>
              <a:t>、</a:t>
            </a:r>
            <a:r>
              <a:rPr lang="en-US" altLang="zh-CN" dirty="0"/>
              <a:t>0O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十六进制以</a:t>
            </a:r>
            <a:r>
              <a:rPr lang="en-US" altLang="zh-CN" dirty="0"/>
              <a:t>0x</a:t>
            </a:r>
            <a:r>
              <a:rPr lang="zh-CN" altLang="en-US" dirty="0"/>
              <a:t>、</a:t>
            </a:r>
            <a:r>
              <a:rPr lang="en-US" altLang="zh-CN" dirty="0"/>
              <a:t>0X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Number</a:t>
            </a:r>
            <a:r>
              <a:rPr lang="zh-CN" altLang="en-US" dirty="0"/>
              <a:t>方法可将二、八、十六进制字符串转换为十进制数值</a:t>
            </a:r>
          </a:p>
        </p:txBody>
      </p:sp>
    </p:spTree>
    <p:extLst>
      <p:ext uri="{BB962C8B-B14F-4D97-AF65-F5344CB8AC3E}">
        <p14:creationId xmlns:p14="http://schemas.microsoft.com/office/powerpoint/2010/main" val="1196177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2BE2A-95EF-47B5-AA95-B424DC2F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/>
              <a:t>Number.isFinite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Number.isNaN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4D99E-782C-418E-AE2F-3316329B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用来检查一个数值是否为有限的（</a:t>
            </a:r>
            <a:r>
              <a:rPr lang="en-US" altLang="zh-CN" sz="2400" dirty="0"/>
              <a:t>finite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用来检查一个值是否为</a:t>
            </a:r>
            <a:r>
              <a:rPr lang="en-US" altLang="zh-CN" sz="2400" dirty="0" err="1"/>
              <a:t>NaN</a:t>
            </a:r>
            <a:endParaRPr lang="en-US" altLang="zh-CN" sz="2400" dirty="0"/>
          </a:p>
          <a:p>
            <a:r>
              <a:rPr lang="zh-CN" altLang="en-US" sz="2400" dirty="0"/>
              <a:t>它们与传统的全局方法</a:t>
            </a:r>
            <a:r>
              <a:rPr lang="en-US" altLang="zh-CN" sz="2400" dirty="0" err="1"/>
              <a:t>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isNaN</a:t>
            </a:r>
            <a:r>
              <a:rPr lang="en-US" altLang="zh-CN" sz="2400" dirty="0"/>
              <a:t>()</a:t>
            </a:r>
            <a:r>
              <a:rPr lang="zh-CN" altLang="en-US" sz="2400" dirty="0"/>
              <a:t>的区别在于，传统方法先调用</a:t>
            </a:r>
            <a:r>
              <a:rPr lang="en-US" altLang="zh-CN" sz="2400" dirty="0"/>
              <a:t>Number()</a:t>
            </a:r>
            <a:r>
              <a:rPr lang="zh-CN" altLang="en-US" sz="2400" dirty="0"/>
              <a:t>将非数值的值转为数值，再进行判断，而这两个新方法只对数值有效，</a:t>
            </a:r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对于非数值一律返回</a:t>
            </a:r>
            <a:r>
              <a:rPr lang="en-US" altLang="zh-CN" sz="2400" dirty="0"/>
              <a:t>false, </a:t>
            </a:r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只有对于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才返回</a:t>
            </a:r>
            <a:r>
              <a:rPr lang="en-US" altLang="zh-CN" sz="2400" dirty="0"/>
              <a:t>true</a:t>
            </a:r>
            <a:r>
              <a:rPr lang="zh-CN" altLang="en-US" sz="2400" dirty="0"/>
              <a:t>，非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一律返回</a:t>
            </a:r>
            <a:r>
              <a:rPr lang="en-US" altLang="zh-CN" sz="2400" dirty="0"/>
              <a:t>false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8B612-37E3-4E2F-BFA0-17270056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80" y="3933056"/>
            <a:ext cx="3781425" cy="1962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263C3-D04C-4B17-973B-A21B684F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30" y="3918570"/>
            <a:ext cx="38766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0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6BC07-44EC-40A0-A4B2-74B36F1D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Number.parseInt</a:t>
            </a:r>
            <a:r>
              <a:rPr lang="en-US" altLang="zh-CN" sz="3200" dirty="0"/>
              <a:t>(), </a:t>
            </a:r>
            <a:r>
              <a:rPr lang="en-US" altLang="zh-CN" sz="3200" dirty="0" err="1"/>
              <a:t>Number.parseFloat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73A92-61B7-45B8-8531-938459C6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将全局方法</a:t>
            </a:r>
            <a:r>
              <a:rPr lang="en-US" altLang="zh-CN" dirty="0" err="1"/>
              <a:t>parseInt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parseFloat</a:t>
            </a:r>
            <a:r>
              <a:rPr lang="en-US" altLang="zh-CN" dirty="0"/>
              <a:t>()</a:t>
            </a:r>
            <a:r>
              <a:rPr lang="zh-CN" altLang="en-US" dirty="0"/>
              <a:t>，移植到</a:t>
            </a:r>
            <a:r>
              <a:rPr lang="en-US" altLang="zh-CN" dirty="0"/>
              <a:t>Number</a:t>
            </a:r>
            <a:r>
              <a:rPr lang="zh-CN" altLang="en-US" dirty="0"/>
              <a:t>对象上面，行为完全保持不变</a:t>
            </a:r>
            <a:endParaRPr lang="en-US" altLang="zh-CN" dirty="0"/>
          </a:p>
          <a:p>
            <a:r>
              <a:rPr lang="zh-CN" altLang="en-US" dirty="0"/>
              <a:t>这样做的目的，是逐步减少全局性方法，使得语言逐步模块化</a:t>
            </a:r>
          </a:p>
        </p:txBody>
      </p:sp>
    </p:spTree>
    <p:extLst>
      <p:ext uri="{BB962C8B-B14F-4D97-AF65-F5344CB8AC3E}">
        <p14:creationId xmlns:p14="http://schemas.microsoft.com/office/powerpoint/2010/main" val="1493014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0E371-D2AE-4B52-BE47-F38C417E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77C0E-3925-433C-B881-1BD8163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r>
              <a:rPr lang="zh-CN" altLang="en-US" dirty="0"/>
              <a:t>用来判断一个值是否为整数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JavaScript</a:t>
            </a:r>
            <a:r>
              <a:rPr lang="zh-CN" altLang="en-US" dirty="0"/>
              <a:t>内部，整数和浮点数是同样的储存方法，所以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3.0</a:t>
            </a:r>
            <a:r>
              <a:rPr lang="zh-CN" altLang="en-US" dirty="0"/>
              <a:t>被视为同一个值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4476E-3539-40FA-93BF-0E839589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284984"/>
            <a:ext cx="3829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5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63D8-AF68-47E3-80D8-D7870DAD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Number.EPSILON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8247D-D416-483B-8322-076149D4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在</a:t>
            </a:r>
            <a:r>
              <a:rPr lang="en-US" altLang="zh-CN" dirty="0"/>
              <a:t>Number</a:t>
            </a:r>
            <a:r>
              <a:rPr lang="zh-CN" altLang="en-US" dirty="0"/>
              <a:t>对象上面，新增一个极小的常量</a:t>
            </a:r>
            <a:r>
              <a:rPr lang="en-US" altLang="zh-CN" dirty="0" err="1"/>
              <a:t>Number.EPSILON</a:t>
            </a:r>
            <a:endParaRPr lang="en-US" altLang="zh-CN" dirty="0"/>
          </a:p>
          <a:p>
            <a:r>
              <a:rPr lang="zh-CN" altLang="en-US" dirty="0"/>
              <a:t>由于浮点数计算是不精确的，引入一个这么小的量的目的，在于为浮点数计算，设置一个误差范围。</a:t>
            </a:r>
          </a:p>
        </p:txBody>
      </p:sp>
    </p:spTree>
    <p:extLst>
      <p:ext uri="{BB962C8B-B14F-4D97-AF65-F5344CB8AC3E}">
        <p14:creationId xmlns:p14="http://schemas.microsoft.com/office/powerpoint/2010/main" val="4093099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A523E-FA02-4DED-B016-4F64D927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安全整数和</a:t>
            </a:r>
            <a:r>
              <a:rPr lang="en-US" altLang="zh-CN" sz="3600" dirty="0" err="1"/>
              <a:t>Number.isSafeInteger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09500-1934-40AC-9A41-81314C1A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avaScript</a:t>
            </a:r>
            <a:r>
              <a:rPr lang="zh-CN" altLang="en-US" dirty="0"/>
              <a:t>能够准确表示的整数范围在</a:t>
            </a:r>
            <a:r>
              <a:rPr lang="en-US" altLang="zh-CN" dirty="0"/>
              <a:t>-2^53</a:t>
            </a:r>
            <a:r>
              <a:rPr lang="zh-CN" altLang="en-US" dirty="0"/>
              <a:t>到</a:t>
            </a:r>
            <a:r>
              <a:rPr lang="en-US" altLang="zh-CN" dirty="0"/>
              <a:t>2^53</a:t>
            </a:r>
            <a:r>
              <a:rPr lang="zh-CN" altLang="en-US" dirty="0"/>
              <a:t>之间（不含两个端点），超过这个范围，无法精确表示这个值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引入了</a:t>
            </a:r>
            <a:r>
              <a:rPr lang="en-US" altLang="zh-CN" dirty="0" err="1"/>
              <a:t>Number.MAX_SAFE_INTEGER</a:t>
            </a:r>
            <a:r>
              <a:rPr lang="zh-CN" altLang="en-US" dirty="0"/>
              <a:t>和</a:t>
            </a:r>
            <a:r>
              <a:rPr lang="en-US" altLang="zh-CN" dirty="0" err="1"/>
              <a:t>Number.MIN_SAFE_INTEGER</a:t>
            </a:r>
            <a:r>
              <a:rPr lang="zh-CN" altLang="en-US" dirty="0"/>
              <a:t>这两个常量，用来表示这个范围的上下限</a:t>
            </a:r>
            <a:endParaRPr lang="en-US" altLang="zh-CN" dirty="0"/>
          </a:p>
          <a:p>
            <a:r>
              <a:rPr lang="en-US" altLang="zh-CN" dirty="0" err="1"/>
              <a:t>Number.isSafeInteger</a:t>
            </a:r>
            <a:r>
              <a:rPr lang="en-US" altLang="zh-CN" dirty="0"/>
              <a:t>()</a:t>
            </a:r>
            <a:r>
              <a:rPr lang="zh-CN" altLang="en-US" dirty="0"/>
              <a:t>则是用来判断一个整数是否落在这个范围之内</a:t>
            </a:r>
            <a:endParaRPr lang="en-US" altLang="zh-CN" dirty="0"/>
          </a:p>
          <a:p>
            <a:r>
              <a:rPr lang="zh-CN" altLang="en-US" dirty="0"/>
              <a:t>验证运算结果是否落在安全整数的范围内，不要只验证运算结果，而要同时验证参与运算的每个值</a:t>
            </a:r>
          </a:p>
        </p:txBody>
      </p:sp>
    </p:spTree>
    <p:extLst>
      <p:ext uri="{BB962C8B-B14F-4D97-AF65-F5344CB8AC3E}">
        <p14:creationId xmlns:p14="http://schemas.microsoft.com/office/powerpoint/2010/main" val="615343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69030-F852-4732-89DA-0E681BCF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EA7D0-3F88-4F82-A923-FB0A900A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11660</TotalTime>
  <Words>2348</Words>
  <Application>Microsoft Office PowerPoint</Application>
  <PresentationFormat>宽屏</PresentationFormat>
  <Paragraphs>191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华文行楷</vt:lpstr>
      <vt:lpstr>楷体_GB2312</vt:lpstr>
      <vt:lpstr>宋体</vt:lpstr>
      <vt:lpstr>微软雅黑</vt:lpstr>
      <vt:lpstr>Arial</vt:lpstr>
      <vt:lpstr>Times New Roman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模板字符串</vt:lpstr>
      <vt:lpstr>模板字符串</vt:lpstr>
      <vt:lpstr>模板字符串</vt:lpstr>
      <vt:lpstr>标签模板</vt:lpstr>
      <vt:lpstr>标签模板</vt:lpstr>
      <vt:lpstr>String.raw()</vt:lpstr>
      <vt:lpstr>正则表达式扩展</vt:lpstr>
      <vt:lpstr>RegExp构造函数</vt:lpstr>
      <vt:lpstr>字符串的正则方法</vt:lpstr>
      <vt:lpstr>PowerPoint 演示文稿</vt:lpstr>
      <vt:lpstr>数值的扩展</vt:lpstr>
      <vt:lpstr>二进制和八进制表示法</vt:lpstr>
      <vt:lpstr>Number.isFinite(), Number.isNaN()</vt:lpstr>
      <vt:lpstr>Number.parseInt(), Number.parseFloat()</vt:lpstr>
      <vt:lpstr>Number.isInteger()</vt:lpstr>
      <vt:lpstr>Number.EPSILON</vt:lpstr>
      <vt:lpstr>安全整数和Number.isSafeInteger()</vt:lpstr>
      <vt:lpstr>PowerPoint 演示文稿</vt:lpstr>
    </vt:vector>
  </TitlesOfParts>
  <Company>Dalian Hi-Think Computer Technology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李海龙</cp:lastModifiedBy>
  <cp:revision>573</cp:revision>
  <cp:lastPrinted>2017-06-05T07:35:46Z</cp:lastPrinted>
  <dcterms:created xsi:type="dcterms:W3CDTF">2010-11-25T02:21:54Z</dcterms:created>
  <dcterms:modified xsi:type="dcterms:W3CDTF">2017-06-06T22:40:26Z</dcterms:modified>
</cp:coreProperties>
</file>